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99" r:id="rId2"/>
    <p:sldId id="301" r:id="rId3"/>
    <p:sldId id="300" r:id="rId4"/>
    <p:sldId id="294" r:id="rId5"/>
    <p:sldId id="298" r:id="rId6"/>
    <p:sldId id="297" r:id="rId7"/>
    <p:sldId id="296" r:id="rId8"/>
    <p:sldId id="295" r:id="rId9"/>
    <p:sldId id="293" r:id="rId10"/>
    <p:sldId id="292" r:id="rId11"/>
    <p:sldId id="290" r:id="rId12"/>
    <p:sldId id="291" r:id="rId13"/>
    <p:sldId id="287" r:id="rId14"/>
    <p:sldId id="289" r:id="rId15"/>
    <p:sldId id="286" r:id="rId16"/>
    <p:sldId id="288" r:id="rId17"/>
    <p:sldId id="285" r:id="rId18"/>
    <p:sldId id="262" r:id="rId19"/>
    <p:sldId id="284" r:id="rId20"/>
    <p:sldId id="280" r:id="rId21"/>
    <p:sldId id="281" r:id="rId22"/>
    <p:sldId id="282" r:id="rId23"/>
    <p:sldId id="283" r:id="rId24"/>
    <p:sldId id="279" r:id="rId25"/>
    <p:sldId id="264" r:id="rId26"/>
    <p:sldId id="270" r:id="rId27"/>
    <p:sldId id="268" r:id="rId28"/>
    <p:sldId id="266" r:id="rId29"/>
    <p:sldId id="265" r:id="rId30"/>
    <p:sldId id="278" r:id="rId31"/>
    <p:sldId id="269" r:id="rId32"/>
    <p:sldId id="267" r:id="rId33"/>
    <p:sldId id="263" r:id="rId34"/>
    <p:sldId id="271" r:id="rId35"/>
    <p:sldId id="272" r:id="rId36"/>
    <p:sldId id="273" r:id="rId37"/>
    <p:sldId id="275" r:id="rId38"/>
    <p:sldId id="274" r:id="rId39"/>
    <p:sldId id="276" r:id="rId40"/>
    <p:sldId id="257" r:id="rId41"/>
    <p:sldId id="277" r:id="rId42"/>
    <p:sldId id="256" r:id="rId43"/>
    <p:sldId id="260" r:id="rId44"/>
    <p:sldId id="258" r:id="rId45"/>
    <p:sldId id="261" r:id="rId46"/>
    <p:sldId id="25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102" d="100"/>
          <a:sy n="102" d="100"/>
        </p:scale>
        <p:origin x="3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01/05/2022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07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0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592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5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61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9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5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612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3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2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8" Type="http://schemas.openxmlformats.org/officeDocument/2006/relationships/image" Target="../media/image50.png"/><Relationship Id="rId51" Type="http://schemas.openxmlformats.org/officeDocument/2006/relationships/image" Target="../media/image26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0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Ch 01-02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3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604557" y="2967336"/>
            <a:ext cx="5170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Big Data Projects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4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6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4285831" y="3071121"/>
            <a:ext cx="61782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Maps in R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{leaflet}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41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03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16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962551" y="3071121"/>
            <a:ext cx="88248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Twitter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Scrape the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07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4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7" name="Picture 2" descr="Harper Adams University PGCerts - ISVPS">
            <a:extLst>
              <a:ext uri="{FF2B5EF4-FFF2-40B4-BE49-F238E27FC236}">
                <a16:creationId xmlns:a16="http://schemas.microsoft.com/office/drawing/2014/main" id="{A7E4E152-892F-4232-87D5-AE66847B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162" y="3373814"/>
            <a:ext cx="3556736" cy="22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329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Hexagon 37">
            <a:extLst>
              <a:ext uri="{FF2B5EF4-FFF2-40B4-BE49-F238E27FC236}">
                <a16:creationId xmlns:a16="http://schemas.microsoft.com/office/drawing/2014/main" id="{3ECBEC79-6E9A-4658-B7B1-472F357E6416}"/>
              </a:ext>
            </a:extLst>
          </p:cNvPr>
          <p:cNvSpPr>
            <a:spLocks noChangeAspect="1"/>
          </p:cNvSpPr>
          <p:nvPr/>
        </p:nvSpPr>
        <p:spPr>
          <a:xfrm rot="1800000">
            <a:off x="7407438" y="387769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EECFA0DA-F7AD-4EBF-AAF6-9683DB57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770" y="4555747"/>
            <a:ext cx="708049" cy="5486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44FDE27-5924-4BD3-AC0F-804F1773E100}"/>
              </a:ext>
            </a:extLst>
          </p:cNvPr>
          <p:cNvSpPr txBox="1"/>
          <p:nvPr/>
        </p:nvSpPr>
        <p:spPr>
          <a:xfrm>
            <a:off x="7721211" y="454500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pic>
        <p:nvPicPr>
          <p:cNvPr id="43" name="Picture 4" descr="Tractor Cliparts &amp; Cartoons For Free Download - Jing.fm">
            <a:extLst>
              <a:ext uri="{FF2B5EF4-FFF2-40B4-BE49-F238E27FC236}">
                <a16:creationId xmlns:a16="http://schemas.microsoft.com/office/drawing/2014/main" id="{561962CA-1878-41DF-8FBD-3917D0D6F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 b="13537"/>
          <a:stretch/>
        </p:blipFill>
        <p:spPr bwMode="auto">
          <a:xfrm>
            <a:off x="8174104" y="5123600"/>
            <a:ext cx="1211393" cy="89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arper Adams University PGCerts - ISVPS">
            <a:extLst>
              <a:ext uri="{FF2B5EF4-FFF2-40B4-BE49-F238E27FC236}">
                <a16:creationId xmlns:a16="http://schemas.microsoft.com/office/drawing/2014/main" id="{81E43B48-78E8-4D87-B936-DFC498FDD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23277" r="75877" b="22745"/>
          <a:stretch/>
        </p:blipFill>
        <p:spPr bwMode="auto">
          <a:xfrm>
            <a:off x="8473927" y="3905341"/>
            <a:ext cx="55255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760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905021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23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660389" y="3071121"/>
            <a:ext cx="9429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Deep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287684" y="3071121"/>
            <a:ext cx="10174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programming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779182" y="1078013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Control structures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and flow!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Memory use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8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244486" y="2455798"/>
            <a:ext cx="4076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Yolov5 for</a:t>
            </a:r>
          </a:p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Custom data!</a:t>
            </a:r>
            <a:endParaRPr lang="en-GB" sz="5400" dirty="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8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28678" y="3417526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Using SADIE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04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40914</TotalTime>
  <Words>346</Words>
  <Application>Microsoft Office PowerPoint</Application>
  <PresentationFormat>Widescreen</PresentationFormat>
  <Paragraphs>254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65</cp:revision>
  <dcterms:created xsi:type="dcterms:W3CDTF">2018-03-31T22:20:45Z</dcterms:created>
  <dcterms:modified xsi:type="dcterms:W3CDTF">2022-05-04T20:36:02Z</dcterms:modified>
</cp:coreProperties>
</file>